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9" r:id="rId10"/>
    <p:sldId id="263" r:id="rId11"/>
    <p:sldId id="265" r:id="rId12"/>
    <p:sldId id="266" r:id="rId13"/>
    <p:sldId id="267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8A9F4-26B2-CE4E-BDCB-84307EE29E9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EE7DA-F6FB-CF48-A9DF-749339B03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9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5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6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1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5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3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1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1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6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9499C-9CE2-2744-9873-6529BA2FFD6B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F4FB-8931-C341-9466-883C8FA4D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2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GAC/BIP_train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12005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4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"/>
            <a:ext cx="12043381" cy="6856755"/>
          </a:xfrm>
        </p:spPr>
      </p:pic>
    </p:spTree>
    <p:extLst>
      <p:ext uri="{BB962C8B-B14F-4D97-AF65-F5344CB8AC3E}">
        <p14:creationId xmlns:p14="http://schemas.microsoft.com/office/powerpoint/2010/main" val="7410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1" y="365125"/>
            <a:ext cx="12137449" cy="66979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8" y="502880"/>
            <a:ext cx="7754561" cy="1753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99" y="1379516"/>
            <a:ext cx="6339050" cy="4684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513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587"/>
            <a:ext cx="12163309" cy="6315075"/>
          </a:xfrm>
        </p:spPr>
      </p:pic>
    </p:spTree>
    <p:extLst>
      <p:ext uri="{BB962C8B-B14F-4D97-AF65-F5344CB8AC3E}">
        <p14:creationId xmlns:p14="http://schemas.microsoft.com/office/powerpoint/2010/main" val="8554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" y="365125"/>
            <a:ext cx="12090287" cy="6269038"/>
          </a:xfrm>
        </p:spPr>
      </p:pic>
    </p:spTree>
    <p:extLst>
      <p:ext uri="{BB962C8B-B14F-4D97-AF65-F5344CB8AC3E}">
        <p14:creationId xmlns:p14="http://schemas.microsoft.com/office/powerpoint/2010/main" val="9580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Submission using the client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88" y="2785269"/>
            <a:ext cx="8737600" cy="1231900"/>
          </a:xfrm>
        </p:spPr>
      </p:pic>
      <p:sp>
        <p:nvSpPr>
          <p:cNvPr id="5" name="Rectangle 4"/>
          <p:cNvSpPr/>
          <p:nvPr/>
        </p:nvSpPr>
        <p:spPr>
          <a:xfrm>
            <a:off x="3814763" y="3028950"/>
            <a:ext cx="3500437" cy="228600"/>
          </a:xfrm>
          <a:prstGeom prst="rect">
            <a:avLst/>
          </a:prstGeom>
          <a:solidFill>
            <a:srgbClr val="F2F2F2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8763" y="2243138"/>
            <a:ext cx="676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In repository, navigate to the folder below to find the relevant scripts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9381"/>
            <a:ext cx="2066022" cy="5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68295"/>
            <a:ext cx="83529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Population submission</a:t>
            </a:r>
            <a:br>
              <a:rPr lang="en-GB" smtClean="0"/>
            </a:br>
            <a:r>
              <a:rPr lang="en-GB" smtClean="0"/>
              <a:t>-defining input columns from your CSV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9381"/>
            <a:ext cx="2066022" cy="563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51"/>
          <a:stretch/>
        </p:blipFill>
        <p:spPr>
          <a:xfrm>
            <a:off x="6485374" y="1286457"/>
            <a:ext cx="3744416" cy="4591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01" y="2139965"/>
            <a:ext cx="4181685" cy="2884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74" y="1286457"/>
            <a:ext cx="3744416" cy="459143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092886" y="2438585"/>
            <a:ext cx="4454338" cy="208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56982" y="2438585"/>
            <a:ext cx="3528391" cy="2377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619220" y="2429457"/>
            <a:ext cx="2938162" cy="259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927891" y="2503889"/>
            <a:ext cx="3601602" cy="1514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132" y="386036"/>
            <a:ext cx="83529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Population submission</a:t>
            </a:r>
            <a:br>
              <a:rPr lang="en-GB" dirty="0" smtClean="0"/>
            </a:br>
            <a:r>
              <a:rPr lang="en-GB" dirty="0" smtClean="0"/>
              <a:t>-run the script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0444" y="1539546"/>
            <a:ext cx="6578994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Retrieve API key </a:t>
            </a:r>
          </a:p>
          <a:p>
            <a:r>
              <a:rPr lang="en-US" dirty="0" smtClean="0"/>
              <a:t>Run the script:</a:t>
            </a:r>
          </a:p>
          <a:p>
            <a:r>
              <a:rPr lang="en-US" dirty="0" smtClean="0"/>
              <a:t>ruby </a:t>
            </a:r>
            <a:r>
              <a:rPr lang="en-US" dirty="0" err="1" smtClean="0"/>
              <a:t>population_submission.rb</a:t>
            </a:r>
            <a:r>
              <a:rPr lang="en-US" dirty="0" smtClean="0"/>
              <a:t>  &lt;</a:t>
            </a:r>
            <a:r>
              <a:rPr lang="en-US" dirty="0" err="1" smtClean="0"/>
              <a:t>your_input_file.csv</a:t>
            </a:r>
            <a:r>
              <a:rPr lang="en-US" dirty="0" smtClean="0"/>
              <a:t>&gt;  &lt;</a:t>
            </a:r>
            <a:r>
              <a:rPr lang="en-US" dirty="0" err="1" smtClean="0"/>
              <a:t>your_api_key</a:t>
            </a:r>
            <a:r>
              <a:rPr lang="en-US" dirty="0" smtClean="0"/>
              <a:t>&gt;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9381"/>
            <a:ext cx="2066022" cy="5638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22" y="2239088"/>
            <a:ext cx="9144000" cy="34889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013" y="3130713"/>
            <a:ext cx="1186170" cy="684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155" y="1333971"/>
            <a:ext cx="4455349" cy="42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7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77442" y="133437"/>
            <a:ext cx="83529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Access to workshop material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57157" y="1825625"/>
            <a:ext cx="8352928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Please follow the link </a:t>
            </a:r>
            <a:r>
              <a:rPr lang="en-US" smtClean="0">
                <a:hlinkClick r:id="rId2"/>
              </a:rPr>
              <a:t>https://github.com/TGAC/BIP_training</a:t>
            </a:r>
            <a:r>
              <a:rPr lang="en-US" smtClean="0"/>
              <a:t> in your email.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90" y="3083985"/>
            <a:ext cx="4536504" cy="27289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443762" y="4813957"/>
            <a:ext cx="432048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09381"/>
            <a:ext cx="2066022" cy="5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1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" y="101623"/>
            <a:ext cx="11823661" cy="6756377"/>
          </a:xfrm>
        </p:spPr>
      </p:pic>
    </p:spTree>
    <p:extLst>
      <p:ext uri="{BB962C8B-B14F-4D97-AF65-F5344CB8AC3E}">
        <p14:creationId xmlns:p14="http://schemas.microsoft.com/office/powerpoint/2010/main" val="5742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" y="102870"/>
            <a:ext cx="12066449" cy="4235020"/>
          </a:xfrm>
        </p:spPr>
      </p:pic>
    </p:spTree>
    <p:extLst>
      <p:ext uri="{BB962C8B-B14F-4D97-AF65-F5344CB8AC3E}">
        <p14:creationId xmlns:p14="http://schemas.microsoft.com/office/powerpoint/2010/main" val="107786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66"/>
            <a:ext cx="12066270" cy="5007207"/>
          </a:xfrm>
        </p:spPr>
      </p:pic>
    </p:spTree>
    <p:extLst>
      <p:ext uri="{BB962C8B-B14F-4D97-AF65-F5344CB8AC3E}">
        <p14:creationId xmlns:p14="http://schemas.microsoft.com/office/powerpoint/2010/main" val="158939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1" y="72839"/>
            <a:ext cx="11871960" cy="6785161"/>
          </a:xfrm>
        </p:spPr>
      </p:pic>
    </p:spTree>
    <p:extLst>
      <p:ext uri="{BB962C8B-B14F-4D97-AF65-F5344CB8AC3E}">
        <p14:creationId xmlns:p14="http://schemas.microsoft.com/office/powerpoint/2010/main" val="48120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14517"/>
            <a:ext cx="12100560" cy="6843483"/>
          </a:xfrm>
        </p:spPr>
      </p:pic>
    </p:spTree>
    <p:extLst>
      <p:ext uri="{BB962C8B-B14F-4D97-AF65-F5344CB8AC3E}">
        <p14:creationId xmlns:p14="http://schemas.microsoft.com/office/powerpoint/2010/main" val="14038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1" y="72839"/>
            <a:ext cx="11871960" cy="6785161"/>
          </a:xfrm>
        </p:spPr>
      </p:pic>
    </p:spTree>
    <p:extLst>
      <p:ext uri="{BB962C8B-B14F-4D97-AF65-F5344CB8AC3E}">
        <p14:creationId xmlns:p14="http://schemas.microsoft.com/office/powerpoint/2010/main" val="13970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5512"/>
            <a:ext cx="12009120" cy="6832488"/>
          </a:xfrm>
        </p:spPr>
      </p:pic>
    </p:spTree>
    <p:extLst>
      <p:ext uri="{BB962C8B-B14F-4D97-AF65-F5344CB8AC3E}">
        <p14:creationId xmlns:p14="http://schemas.microsoft.com/office/powerpoint/2010/main" val="144541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4832"/>
            <a:ext cx="11591925" cy="6619344"/>
          </a:xfrm>
        </p:spPr>
      </p:pic>
    </p:spTree>
    <p:extLst>
      <p:ext uri="{BB962C8B-B14F-4D97-AF65-F5344CB8AC3E}">
        <p14:creationId xmlns:p14="http://schemas.microsoft.com/office/powerpoint/2010/main" val="21259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53</Words>
  <Application>Microsoft Macintosh PowerPoint</Application>
  <PresentationFormat>Widescreen</PresentationFormat>
  <Paragraphs>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Population Submission using the client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Annemarie Eckes (EI)</dc:creator>
  <cp:lastModifiedBy>Annemarie Eckes (EI)</cp:lastModifiedBy>
  <cp:revision>7</cp:revision>
  <dcterms:created xsi:type="dcterms:W3CDTF">2017-01-10T18:52:48Z</dcterms:created>
  <dcterms:modified xsi:type="dcterms:W3CDTF">2017-01-11T10:32:07Z</dcterms:modified>
</cp:coreProperties>
</file>